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Relationship Id="rId15" Type="http://schemas.openxmlformats.org/officeDocument/2006/relationships/image" Target="../media/image3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Relationship Id="rId17" Type="http://schemas.openxmlformats.org/officeDocument/2006/relationships/image" Target="../media/image342.png"/><Relationship Id="rId18" Type="http://schemas.openxmlformats.org/officeDocument/2006/relationships/image" Target="../media/image343.png"/><Relationship Id="rId19" Type="http://schemas.openxmlformats.org/officeDocument/2006/relationships/image" Target="../media/image344.png"/><Relationship Id="rId20" Type="http://schemas.openxmlformats.org/officeDocument/2006/relationships/image" Target="../media/image345.png"/><Relationship Id="rId21" Type="http://schemas.openxmlformats.org/officeDocument/2006/relationships/image" Target="../media/image346.png"/><Relationship Id="rId22" Type="http://schemas.openxmlformats.org/officeDocument/2006/relationships/image" Target="../media/image347.png"/><Relationship Id="rId23" Type="http://schemas.openxmlformats.org/officeDocument/2006/relationships/image" Target="../media/image348.png"/><Relationship Id="rId24" Type="http://schemas.openxmlformats.org/officeDocument/2006/relationships/image" Target="../media/image349.png"/><Relationship Id="rId25" Type="http://schemas.openxmlformats.org/officeDocument/2006/relationships/image" Target="../media/image350.png"/><Relationship Id="rId26" Type="http://schemas.openxmlformats.org/officeDocument/2006/relationships/image" Target="../media/image351.png"/><Relationship Id="rId27" Type="http://schemas.openxmlformats.org/officeDocument/2006/relationships/image" Target="../media/image352.png"/><Relationship Id="rId28" Type="http://schemas.openxmlformats.org/officeDocument/2006/relationships/image" Target="../media/image353.png"/><Relationship Id="rId29" Type="http://schemas.openxmlformats.org/officeDocument/2006/relationships/image" Target="../media/image354.png"/><Relationship Id="rId30" Type="http://schemas.openxmlformats.org/officeDocument/2006/relationships/image" Target="../media/image355.png"/><Relationship Id="rId31" Type="http://schemas.openxmlformats.org/officeDocument/2006/relationships/image" Target="../media/image356.png"/><Relationship Id="rId32" Type="http://schemas.openxmlformats.org/officeDocument/2006/relationships/image" Target="../media/image357.png"/><Relationship Id="rId33" Type="http://schemas.openxmlformats.org/officeDocument/2006/relationships/image" Target="../media/image358.png"/><Relationship Id="rId34" Type="http://schemas.openxmlformats.org/officeDocument/2006/relationships/image" Target="../media/image359.png"/><Relationship Id="rId35" Type="http://schemas.openxmlformats.org/officeDocument/2006/relationships/image" Target="../media/image360.png"/><Relationship Id="rId36" Type="http://schemas.openxmlformats.org/officeDocument/2006/relationships/image" Target="../media/image361.png"/><Relationship Id="rId37" Type="http://schemas.openxmlformats.org/officeDocument/2006/relationships/image" Target="../media/image362.png"/><Relationship Id="rId38" Type="http://schemas.openxmlformats.org/officeDocument/2006/relationships/image" Target="../media/image363.png"/><Relationship Id="rId39" Type="http://schemas.openxmlformats.org/officeDocument/2006/relationships/image" Target="../media/image364.png"/><Relationship Id="rId40" Type="http://schemas.openxmlformats.org/officeDocument/2006/relationships/image" Target="../media/image365.png"/><Relationship Id="rId41" Type="http://schemas.openxmlformats.org/officeDocument/2006/relationships/image" Target="../media/image366.png"/><Relationship Id="rId42" Type="http://schemas.openxmlformats.org/officeDocument/2006/relationships/image" Target="../media/image367.png"/><Relationship Id="rId43" Type="http://schemas.openxmlformats.org/officeDocument/2006/relationships/image" Target="../media/image368.png"/><Relationship Id="rId44" Type="http://schemas.openxmlformats.org/officeDocument/2006/relationships/image" Target="../media/image369.png"/><Relationship Id="rId45" Type="http://schemas.openxmlformats.org/officeDocument/2006/relationships/image" Target="../media/image370.png"/><Relationship Id="rId46" Type="http://schemas.openxmlformats.org/officeDocument/2006/relationships/image" Target="../media/image371.png"/><Relationship Id="rId47" Type="http://schemas.openxmlformats.org/officeDocument/2006/relationships/image" Target="../media/image372.png"/><Relationship Id="rId48" Type="http://schemas.openxmlformats.org/officeDocument/2006/relationships/image" Target="../media/image373.png"/><Relationship Id="rId49" Type="http://schemas.openxmlformats.org/officeDocument/2006/relationships/image" Target="../media/image374.png"/><Relationship Id="rId50" Type="http://schemas.openxmlformats.org/officeDocument/2006/relationships/image" Target="../media/image375.png"/><Relationship Id="rId51" Type="http://schemas.openxmlformats.org/officeDocument/2006/relationships/image" Target="../media/image376.png"/><Relationship Id="rId52" Type="http://schemas.openxmlformats.org/officeDocument/2006/relationships/image" Target="../media/image377.png"/><Relationship Id="rId53" Type="http://schemas.openxmlformats.org/officeDocument/2006/relationships/image" Target="../media/image378.png"/><Relationship Id="rId54" Type="http://schemas.openxmlformats.org/officeDocument/2006/relationships/image" Target="../media/image379.png"/><Relationship Id="rId55" Type="http://schemas.openxmlformats.org/officeDocument/2006/relationships/image" Target="../media/image380.png"/><Relationship Id="rId56" Type="http://schemas.openxmlformats.org/officeDocument/2006/relationships/image" Target="../media/image381.png"/><Relationship Id="rId57" Type="http://schemas.openxmlformats.org/officeDocument/2006/relationships/image" Target="../media/image382.png"/><Relationship Id="rId58" Type="http://schemas.openxmlformats.org/officeDocument/2006/relationships/image" Target="../media/image383.png"/><Relationship Id="rId59" Type="http://schemas.openxmlformats.org/officeDocument/2006/relationships/image" Target="../media/image384.png"/><Relationship Id="rId60" Type="http://schemas.openxmlformats.org/officeDocument/2006/relationships/image" Target="../media/image38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Relationship Id="rId11" Type="http://schemas.openxmlformats.org/officeDocument/2006/relationships/image" Target="../media/image401.png"/><Relationship Id="rId12" Type="http://schemas.openxmlformats.org/officeDocument/2006/relationships/image" Target="../media/image402.png"/><Relationship Id="rId13" Type="http://schemas.openxmlformats.org/officeDocument/2006/relationships/image" Target="../media/image403.png"/><Relationship Id="rId14" Type="http://schemas.openxmlformats.org/officeDocument/2006/relationships/image" Target="../media/image404.png"/><Relationship Id="rId15" Type="http://schemas.openxmlformats.org/officeDocument/2006/relationships/image" Target="../media/image405.png"/><Relationship Id="rId16" Type="http://schemas.openxmlformats.org/officeDocument/2006/relationships/image" Target="../media/image406.png"/><Relationship Id="rId17" Type="http://schemas.openxmlformats.org/officeDocument/2006/relationships/image" Target="../media/image407.png"/><Relationship Id="rId18" Type="http://schemas.openxmlformats.org/officeDocument/2006/relationships/image" Target="../media/image408.png"/><Relationship Id="rId19" Type="http://schemas.openxmlformats.org/officeDocument/2006/relationships/image" Target="../media/image409.png"/><Relationship Id="rId20" Type="http://schemas.openxmlformats.org/officeDocument/2006/relationships/image" Target="../media/image410.png"/><Relationship Id="rId21" Type="http://schemas.openxmlformats.org/officeDocument/2006/relationships/image" Target="../media/image411.png"/><Relationship Id="rId22" Type="http://schemas.openxmlformats.org/officeDocument/2006/relationships/image" Target="../media/image412.png"/><Relationship Id="rId23" Type="http://schemas.openxmlformats.org/officeDocument/2006/relationships/image" Target="../media/image4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Relationship Id="rId10" Type="http://schemas.openxmlformats.org/officeDocument/2006/relationships/image" Target="../media/image443.png"/><Relationship Id="rId11" Type="http://schemas.openxmlformats.org/officeDocument/2006/relationships/image" Target="../media/image444.png"/><Relationship Id="rId12" Type="http://schemas.openxmlformats.org/officeDocument/2006/relationships/image" Target="../media/image445.png"/><Relationship Id="rId13" Type="http://schemas.openxmlformats.org/officeDocument/2006/relationships/image" Target="../media/image446.png"/><Relationship Id="rId14" Type="http://schemas.openxmlformats.org/officeDocument/2006/relationships/image" Target="../media/image447.png"/><Relationship Id="rId15" Type="http://schemas.openxmlformats.org/officeDocument/2006/relationships/image" Target="../media/image448.png"/><Relationship Id="rId16" Type="http://schemas.openxmlformats.org/officeDocument/2006/relationships/image" Target="../media/image449.png"/><Relationship Id="rId17" Type="http://schemas.openxmlformats.org/officeDocument/2006/relationships/image" Target="../media/image450.png"/><Relationship Id="rId18" Type="http://schemas.openxmlformats.org/officeDocument/2006/relationships/image" Target="../media/image45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2.png"/><Relationship Id="rId3" Type="http://schemas.openxmlformats.org/officeDocument/2006/relationships/image" Target="../media/image453.png"/><Relationship Id="rId4" Type="http://schemas.openxmlformats.org/officeDocument/2006/relationships/image" Target="../media/image454.png"/><Relationship Id="rId5" Type="http://schemas.openxmlformats.org/officeDocument/2006/relationships/image" Target="../media/image455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image" Target="../media/image458.png"/><Relationship Id="rId9" Type="http://schemas.openxmlformats.org/officeDocument/2006/relationships/image" Target="../media/image4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83.png"/><Relationship Id="rId15" Type="http://schemas.openxmlformats.org/officeDocument/2006/relationships/image" Target="../media/image484.png"/><Relationship Id="rId16" Type="http://schemas.openxmlformats.org/officeDocument/2006/relationships/image" Target="../media/image485.png"/><Relationship Id="rId17" Type="http://schemas.openxmlformats.org/officeDocument/2006/relationships/image" Target="../media/image486.png"/><Relationship Id="rId18" Type="http://schemas.openxmlformats.org/officeDocument/2006/relationships/image" Target="../media/image487.png"/><Relationship Id="rId19" Type="http://schemas.openxmlformats.org/officeDocument/2006/relationships/image" Target="../media/image488.png"/><Relationship Id="rId20" Type="http://schemas.openxmlformats.org/officeDocument/2006/relationships/image" Target="../media/image489.png"/><Relationship Id="rId21" Type="http://schemas.openxmlformats.org/officeDocument/2006/relationships/image" Target="../media/image490.png"/><Relationship Id="rId22" Type="http://schemas.openxmlformats.org/officeDocument/2006/relationships/image" Target="../media/image491.png"/><Relationship Id="rId23" Type="http://schemas.openxmlformats.org/officeDocument/2006/relationships/image" Target="../media/image492.png"/><Relationship Id="rId24" Type="http://schemas.openxmlformats.org/officeDocument/2006/relationships/image" Target="../media/image493.png"/><Relationship Id="rId25" Type="http://schemas.openxmlformats.org/officeDocument/2006/relationships/image" Target="../media/image494.png"/><Relationship Id="rId26" Type="http://schemas.openxmlformats.org/officeDocument/2006/relationships/image" Target="../media/image495.png"/><Relationship Id="rId27" Type="http://schemas.openxmlformats.org/officeDocument/2006/relationships/image" Target="../media/image496.png"/><Relationship Id="rId28" Type="http://schemas.openxmlformats.org/officeDocument/2006/relationships/image" Target="../media/image497.png"/><Relationship Id="rId29" Type="http://schemas.openxmlformats.org/officeDocument/2006/relationships/image" Target="../media/image498.png"/><Relationship Id="rId30" Type="http://schemas.openxmlformats.org/officeDocument/2006/relationships/image" Target="../media/image499.png"/><Relationship Id="rId31" Type="http://schemas.openxmlformats.org/officeDocument/2006/relationships/image" Target="../media/image500.png"/><Relationship Id="rId32" Type="http://schemas.openxmlformats.org/officeDocument/2006/relationships/image" Target="../media/image501.png"/><Relationship Id="rId33" Type="http://schemas.openxmlformats.org/officeDocument/2006/relationships/image" Target="../media/image502.png"/><Relationship Id="rId34" Type="http://schemas.openxmlformats.org/officeDocument/2006/relationships/image" Target="../media/image503.png"/><Relationship Id="rId35" Type="http://schemas.openxmlformats.org/officeDocument/2006/relationships/image" Target="../media/image504.png"/><Relationship Id="rId36" Type="http://schemas.openxmlformats.org/officeDocument/2006/relationships/image" Target="../media/image505.png"/><Relationship Id="rId37" Type="http://schemas.openxmlformats.org/officeDocument/2006/relationships/image" Target="../media/image506.png"/><Relationship Id="rId38" Type="http://schemas.openxmlformats.org/officeDocument/2006/relationships/image" Target="../media/image507.png"/><Relationship Id="rId39" Type="http://schemas.openxmlformats.org/officeDocument/2006/relationships/image" Target="../media/image508.png"/><Relationship Id="rId40" Type="http://schemas.openxmlformats.org/officeDocument/2006/relationships/image" Target="../media/image509.png"/><Relationship Id="rId41" Type="http://schemas.openxmlformats.org/officeDocument/2006/relationships/image" Target="../media/image510.png"/><Relationship Id="rId42" Type="http://schemas.openxmlformats.org/officeDocument/2006/relationships/image" Target="../media/image511.png"/><Relationship Id="rId43" Type="http://schemas.openxmlformats.org/officeDocument/2006/relationships/image" Target="../media/image512.png"/><Relationship Id="rId44" Type="http://schemas.openxmlformats.org/officeDocument/2006/relationships/image" Target="../media/image513.png"/><Relationship Id="rId45" Type="http://schemas.openxmlformats.org/officeDocument/2006/relationships/image" Target="../media/image514.png"/><Relationship Id="rId46" Type="http://schemas.openxmlformats.org/officeDocument/2006/relationships/image" Target="../media/image515.png"/><Relationship Id="rId47" Type="http://schemas.openxmlformats.org/officeDocument/2006/relationships/image" Target="../media/image5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Relationship Id="rId24" Type="http://schemas.openxmlformats.org/officeDocument/2006/relationships/image" Target="../media/image102.png"/><Relationship Id="rId25" Type="http://schemas.openxmlformats.org/officeDocument/2006/relationships/image" Target="../media/image103.png"/><Relationship Id="rId26" Type="http://schemas.openxmlformats.org/officeDocument/2006/relationships/image" Target="../media/image104.png"/><Relationship Id="rId27" Type="http://schemas.openxmlformats.org/officeDocument/2006/relationships/image" Target="../media/image105.png"/><Relationship Id="rId28" Type="http://schemas.openxmlformats.org/officeDocument/2006/relationships/image" Target="../media/image106.png"/><Relationship Id="rId29" Type="http://schemas.openxmlformats.org/officeDocument/2006/relationships/image" Target="../media/image107.png"/><Relationship Id="rId30" Type="http://schemas.openxmlformats.org/officeDocument/2006/relationships/image" Target="../media/image108.png"/><Relationship Id="rId31" Type="http://schemas.openxmlformats.org/officeDocument/2006/relationships/image" Target="../media/image109.png"/><Relationship Id="rId32" Type="http://schemas.openxmlformats.org/officeDocument/2006/relationships/image" Target="../media/image110.png"/><Relationship Id="rId33" Type="http://schemas.openxmlformats.org/officeDocument/2006/relationships/image" Target="../media/image111.png"/><Relationship Id="rId34" Type="http://schemas.openxmlformats.org/officeDocument/2006/relationships/image" Target="../media/image1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22" Type="http://schemas.openxmlformats.org/officeDocument/2006/relationships/image" Target="../media/image133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Relationship Id="rId25" Type="http://schemas.openxmlformats.org/officeDocument/2006/relationships/image" Target="../media/image136.png"/><Relationship Id="rId26" Type="http://schemas.openxmlformats.org/officeDocument/2006/relationships/image" Target="../media/image137.png"/><Relationship Id="rId27" Type="http://schemas.openxmlformats.org/officeDocument/2006/relationships/image" Target="../media/image138.png"/><Relationship Id="rId28" Type="http://schemas.openxmlformats.org/officeDocument/2006/relationships/image" Target="../media/image139.png"/><Relationship Id="rId29" Type="http://schemas.openxmlformats.org/officeDocument/2006/relationships/image" Target="../media/image140.png"/><Relationship Id="rId30" Type="http://schemas.openxmlformats.org/officeDocument/2006/relationships/image" Target="../media/image141.png"/><Relationship Id="rId31" Type="http://schemas.openxmlformats.org/officeDocument/2006/relationships/image" Target="../media/image142.png"/><Relationship Id="rId32" Type="http://schemas.openxmlformats.org/officeDocument/2006/relationships/image" Target="../media/image143.png"/><Relationship Id="rId33" Type="http://schemas.openxmlformats.org/officeDocument/2006/relationships/image" Target="../media/image144.png"/><Relationship Id="rId34" Type="http://schemas.openxmlformats.org/officeDocument/2006/relationships/image" Target="../media/image145.png"/><Relationship Id="rId35" Type="http://schemas.openxmlformats.org/officeDocument/2006/relationships/image" Target="../media/image146.png"/><Relationship Id="rId36" Type="http://schemas.openxmlformats.org/officeDocument/2006/relationships/image" Target="../media/image147.png"/><Relationship Id="rId37" Type="http://schemas.openxmlformats.org/officeDocument/2006/relationships/image" Target="../media/image148.png"/><Relationship Id="rId38" Type="http://schemas.openxmlformats.org/officeDocument/2006/relationships/image" Target="../media/image149.png"/><Relationship Id="rId39" Type="http://schemas.openxmlformats.org/officeDocument/2006/relationships/image" Target="../media/image150.png"/><Relationship Id="rId40" Type="http://schemas.openxmlformats.org/officeDocument/2006/relationships/image" Target="../media/image151.png"/><Relationship Id="rId41" Type="http://schemas.openxmlformats.org/officeDocument/2006/relationships/image" Target="../media/image152.png"/><Relationship Id="rId42" Type="http://schemas.openxmlformats.org/officeDocument/2006/relationships/image" Target="../media/image153.png"/><Relationship Id="rId43" Type="http://schemas.openxmlformats.org/officeDocument/2006/relationships/image" Target="../media/image154.png"/><Relationship Id="rId44" Type="http://schemas.openxmlformats.org/officeDocument/2006/relationships/image" Target="../media/image155.png"/><Relationship Id="rId45" Type="http://schemas.openxmlformats.org/officeDocument/2006/relationships/image" Target="../media/image156.png"/><Relationship Id="rId46" Type="http://schemas.openxmlformats.org/officeDocument/2006/relationships/image" Target="../media/image1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25" Type="http://schemas.openxmlformats.org/officeDocument/2006/relationships/image" Target="../media/image181.png"/><Relationship Id="rId26" Type="http://schemas.openxmlformats.org/officeDocument/2006/relationships/image" Target="../media/image182.png"/><Relationship Id="rId27" Type="http://schemas.openxmlformats.org/officeDocument/2006/relationships/image" Target="../media/image183.png"/><Relationship Id="rId28" Type="http://schemas.openxmlformats.org/officeDocument/2006/relationships/image" Target="../media/image184.png"/><Relationship Id="rId29" Type="http://schemas.openxmlformats.org/officeDocument/2006/relationships/image" Target="../media/image18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Relationship Id="rId21" Type="http://schemas.openxmlformats.org/officeDocument/2006/relationships/image" Target="../media/image205.png"/><Relationship Id="rId22" Type="http://schemas.openxmlformats.org/officeDocument/2006/relationships/image" Target="../media/image206.png"/><Relationship Id="rId23" Type="http://schemas.openxmlformats.org/officeDocument/2006/relationships/image" Target="../media/image207.png"/><Relationship Id="rId24" Type="http://schemas.openxmlformats.org/officeDocument/2006/relationships/image" Target="../media/image208.png"/><Relationship Id="rId25" Type="http://schemas.openxmlformats.org/officeDocument/2006/relationships/image" Target="../media/image209.png"/><Relationship Id="rId26" Type="http://schemas.openxmlformats.org/officeDocument/2006/relationships/image" Target="../media/image210.png"/><Relationship Id="rId27" Type="http://schemas.openxmlformats.org/officeDocument/2006/relationships/image" Target="../media/image211.png"/><Relationship Id="rId28" Type="http://schemas.openxmlformats.org/officeDocument/2006/relationships/image" Target="../media/image212.png"/><Relationship Id="rId29" Type="http://schemas.openxmlformats.org/officeDocument/2006/relationships/image" Target="../media/image213.png"/><Relationship Id="rId30" Type="http://schemas.openxmlformats.org/officeDocument/2006/relationships/image" Target="../media/image214.png"/><Relationship Id="rId31" Type="http://schemas.openxmlformats.org/officeDocument/2006/relationships/image" Target="../media/image215.png"/><Relationship Id="rId32" Type="http://schemas.openxmlformats.org/officeDocument/2006/relationships/image" Target="../media/image216.png"/><Relationship Id="rId33" Type="http://schemas.openxmlformats.org/officeDocument/2006/relationships/image" Target="../media/image217.png"/><Relationship Id="rId34" Type="http://schemas.openxmlformats.org/officeDocument/2006/relationships/image" Target="../media/image218.png"/><Relationship Id="rId35" Type="http://schemas.openxmlformats.org/officeDocument/2006/relationships/image" Target="../media/image219.png"/><Relationship Id="rId36" Type="http://schemas.openxmlformats.org/officeDocument/2006/relationships/image" Target="../media/image220.png"/><Relationship Id="rId37" Type="http://schemas.openxmlformats.org/officeDocument/2006/relationships/image" Target="../media/image221.png"/><Relationship Id="rId38" Type="http://schemas.openxmlformats.org/officeDocument/2006/relationships/image" Target="../media/image222.png"/><Relationship Id="rId39" Type="http://schemas.openxmlformats.org/officeDocument/2006/relationships/image" Target="../media/image223.png"/><Relationship Id="rId40" Type="http://schemas.openxmlformats.org/officeDocument/2006/relationships/image" Target="../media/image224.png"/><Relationship Id="rId41" Type="http://schemas.openxmlformats.org/officeDocument/2006/relationships/image" Target="../media/image225.png"/><Relationship Id="rId42" Type="http://schemas.openxmlformats.org/officeDocument/2006/relationships/image" Target="../media/image226.png"/><Relationship Id="rId43" Type="http://schemas.openxmlformats.org/officeDocument/2006/relationships/image" Target="../media/image227.png"/><Relationship Id="rId44" Type="http://schemas.openxmlformats.org/officeDocument/2006/relationships/image" Target="../media/image228.png"/><Relationship Id="rId45" Type="http://schemas.openxmlformats.org/officeDocument/2006/relationships/image" Target="../media/image229.png"/><Relationship Id="rId46" Type="http://schemas.openxmlformats.org/officeDocument/2006/relationships/image" Target="../media/image230.png"/><Relationship Id="rId47" Type="http://schemas.openxmlformats.org/officeDocument/2006/relationships/image" Target="../media/image231.png"/><Relationship Id="rId48" Type="http://schemas.openxmlformats.org/officeDocument/2006/relationships/image" Target="../media/image232.png"/><Relationship Id="rId49" Type="http://schemas.openxmlformats.org/officeDocument/2006/relationships/image" Target="../media/image233.png"/><Relationship Id="rId50" Type="http://schemas.openxmlformats.org/officeDocument/2006/relationships/image" Target="../media/image234.png"/><Relationship Id="rId51" Type="http://schemas.openxmlformats.org/officeDocument/2006/relationships/image" Target="../media/image235.png"/><Relationship Id="rId52" Type="http://schemas.openxmlformats.org/officeDocument/2006/relationships/image" Target="../media/image236.png"/><Relationship Id="rId53" Type="http://schemas.openxmlformats.org/officeDocument/2006/relationships/image" Target="../media/image237.png"/><Relationship Id="rId54" Type="http://schemas.openxmlformats.org/officeDocument/2006/relationships/image" Target="../media/image238.png"/><Relationship Id="rId55" Type="http://schemas.openxmlformats.org/officeDocument/2006/relationships/image" Target="../media/image239.png"/><Relationship Id="rId56" Type="http://schemas.openxmlformats.org/officeDocument/2006/relationships/image" Target="../media/image240.png"/><Relationship Id="rId57" Type="http://schemas.openxmlformats.org/officeDocument/2006/relationships/image" Target="../media/image241.png"/><Relationship Id="rId58" Type="http://schemas.openxmlformats.org/officeDocument/2006/relationships/image" Target="../media/image242.png"/><Relationship Id="rId59" Type="http://schemas.openxmlformats.org/officeDocument/2006/relationships/image" Target="../media/image243.png"/><Relationship Id="rId60" Type="http://schemas.openxmlformats.org/officeDocument/2006/relationships/image" Target="../media/image244.png"/><Relationship Id="rId61" Type="http://schemas.openxmlformats.org/officeDocument/2006/relationships/image" Target="../media/image245.png"/><Relationship Id="rId62" Type="http://schemas.openxmlformats.org/officeDocument/2006/relationships/image" Target="../media/image246.png"/><Relationship Id="rId63" Type="http://schemas.openxmlformats.org/officeDocument/2006/relationships/image" Target="../media/image247.png"/><Relationship Id="rId64" Type="http://schemas.openxmlformats.org/officeDocument/2006/relationships/image" Target="../media/image248.png"/><Relationship Id="rId65" Type="http://schemas.openxmlformats.org/officeDocument/2006/relationships/image" Target="../media/image249.png"/><Relationship Id="rId66" Type="http://schemas.openxmlformats.org/officeDocument/2006/relationships/image" Target="../media/image250.png"/><Relationship Id="rId67" Type="http://schemas.openxmlformats.org/officeDocument/2006/relationships/image" Target="../media/image251.png"/><Relationship Id="rId68" Type="http://schemas.openxmlformats.org/officeDocument/2006/relationships/image" Target="../media/image252.png"/><Relationship Id="rId69" Type="http://schemas.openxmlformats.org/officeDocument/2006/relationships/image" Target="../media/image253.png"/><Relationship Id="rId70" Type="http://schemas.openxmlformats.org/officeDocument/2006/relationships/image" Target="../media/image25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Relationship Id="rId17" Type="http://schemas.openxmlformats.org/officeDocument/2006/relationships/image" Target="../media/image270.png"/><Relationship Id="rId18" Type="http://schemas.openxmlformats.org/officeDocument/2006/relationships/image" Target="../media/image271.png"/><Relationship Id="rId19" Type="http://schemas.openxmlformats.org/officeDocument/2006/relationships/image" Target="../media/image272.png"/><Relationship Id="rId20" Type="http://schemas.openxmlformats.org/officeDocument/2006/relationships/image" Target="../media/image273.png"/><Relationship Id="rId21" Type="http://schemas.openxmlformats.org/officeDocument/2006/relationships/image" Target="../media/image274.png"/><Relationship Id="rId22" Type="http://schemas.openxmlformats.org/officeDocument/2006/relationships/image" Target="../media/image275.png"/><Relationship Id="rId23" Type="http://schemas.openxmlformats.org/officeDocument/2006/relationships/image" Target="../media/image276.png"/><Relationship Id="rId24" Type="http://schemas.openxmlformats.org/officeDocument/2006/relationships/image" Target="../media/image277.png"/><Relationship Id="rId25" Type="http://schemas.openxmlformats.org/officeDocument/2006/relationships/image" Target="../media/image278.png"/><Relationship Id="rId26" Type="http://schemas.openxmlformats.org/officeDocument/2006/relationships/image" Target="../media/image279.png"/><Relationship Id="rId27" Type="http://schemas.openxmlformats.org/officeDocument/2006/relationships/image" Target="../media/image280.png"/><Relationship Id="rId28" Type="http://schemas.openxmlformats.org/officeDocument/2006/relationships/image" Target="../media/image281.png"/><Relationship Id="rId29" Type="http://schemas.openxmlformats.org/officeDocument/2006/relationships/image" Target="../media/image282.png"/><Relationship Id="rId30" Type="http://schemas.openxmlformats.org/officeDocument/2006/relationships/image" Target="../media/image283.png"/><Relationship Id="rId31" Type="http://schemas.openxmlformats.org/officeDocument/2006/relationships/image" Target="../media/image284.png"/><Relationship Id="rId32" Type="http://schemas.openxmlformats.org/officeDocument/2006/relationships/image" Target="../media/image285.png"/><Relationship Id="rId33" Type="http://schemas.openxmlformats.org/officeDocument/2006/relationships/image" Target="../media/image286.png"/><Relationship Id="rId34" Type="http://schemas.openxmlformats.org/officeDocument/2006/relationships/image" Target="../media/image287.png"/><Relationship Id="rId35" Type="http://schemas.openxmlformats.org/officeDocument/2006/relationships/image" Target="../media/image288.png"/><Relationship Id="rId36" Type="http://schemas.openxmlformats.org/officeDocument/2006/relationships/image" Target="../media/image289.png"/><Relationship Id="rId37" Type="http://schemas.openxmlformats.org/officeDocument/2006/relationships/image" Target="../media/image290.png"/><Relationship Id="rId38" Type="http://schemas.openxmlformats.org/officeDocument/2006/relationships/image" Target="../media/image291.png"/><Relationship Id="rId39" Type="http://schemas.openxmlformats.org/officeDocument/2006/relationships/image" Target="../media/image292.png"/><Relationship Id="rId40" Type="http://schemas.openxmlformats.org/officeDocument/2006/relationships/image" Target="../media/image293.png"/><Relationship Id="rId41" Type="http://schemas.openxmlformats.org/officeDocument/2006/relationships/image" Target="../media/image294.png"/><Relationship Id="rId42" Type="http://schemas.openxmlformats.org/officeDocument/2006/relationships/image" Target="../media/image295.png"/><Relationship Id="rId43" Type="http://schemas.openxmlformats.org/officeDocument/2006/relationships/image" Target="../media/image296.png"/><Relationship Id="rId44" Type="http://schemas.openxmlformats.org/officeDocument/2006/relationships/image" Target="../media/image297.png"/><Relationship Id="rId45" Type="http://schemas.openxmlformats.org/officeDocument/2006/relationships/image" Target="../media/image298.png"/><Relationship Id="rId46" Type="http://schemas.openxmlformats.org/officeDocument/2006/relationships/image" Target="../media/image2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5D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447" y="1593521"/>
            <a:ext cx="11056331" cy="52918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20728" y="8822814"/>
            <a:ext cx="5801189" cy="795501"/>
            <a:chOff x="11120728" y="8822814"/>
            <a:chExt cx="5801189" cy="795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120728" y="8822814"/>
              <a:ext cx="5801189" cy="795501"/>
              <a:chOff x="11120728" y="8822814"/>
              <a:chExt cx="5801189" cy="79550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0728" y="8822814"/>
                <a:ext cx="5801189" cy="7955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223503" y="8933300"/>
              <a:ext cx="3844921" cy="574528"/>
              <a:chOff x="11223503" y="8933300"/>
              <a:chExt cx="3844921" cy="5745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223503" y="8933300"/>
                <a:ext cx="3844921" cy="5745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2096" y="9048449"/>
              <a:ext cx="2213758" cy="42432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4618424" y="9136897"/>
              <a:ext cx="194576" cy="167335"/>
              <a:chOff x="14618424" y="9136897"/>
              <a:chExt cx="194576" cy="1673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618424" y="9136897"/>
                <a:ext cx="194576" cy="16733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53219" y="9024005"/>
              <a:ext cx="1417891" cy="4028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3474" y="428732"/>
            <a:ext cx="1635215" cy="4723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06668" y="398255"/>
            <a:ext cx="1603738" cy="4892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8192" y="398255"/>
            <a:ext cx="1985243" cy="4892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79334" y="398255"/>
            <a:ext cx="2274157" cy="4892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16321273" y="4293272"/>
            <a:ext cx="2971636" cy="2650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661420" y="1109577"/>
            <a:ext cx="22328087" cy="13759"/>
            <a:chOff x="-3661420" y="1109577"/>
            <a:chExt cx="22328087" cy="137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661420" y="1109577"/>
              <a:ext cx="22328087" cy="13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11240" y="2331481"/>
            <a:ext cx="22225230" cy="13696"/>
            <a:chOff x="6211240" y="2331481"/>
            <a:chExt cx="22225230" cy="136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211240" y="2331481"/>
              <a:ext cx="22225230" cy="136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28286" y="7797095"/>
            <a:ext cx="5586074" cy="633115"/>
            <a:chOff x="11228286" y="7797095"/>
            <a:chExt cx="5586074" cy="6331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43515" y="8216144"/>
              <a:ext cx="5608130" cy="24597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94144" y="7762954"/>
              <a:ext cx="5686089" cy="368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3864" y="7750941"/>
            <a:ext cx="479798" cy="605313"/>
            <a:chOff x="16823864" y="7750941"/>
            <a:chExt cx="479798" cy="6053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23864" y="7750941"/>
              <a:ext cx="479798" cy="6053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336" y="1093753"/>
            <a:ext cx="18382428" cy="28571"/>
            <a:chOff x="70336" y="1093753"/>
            <a:chExt cx="18382428" cy="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9119013" y="1081333"/>
              <a:ext cx="36764856" cy="5714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336" y="1093753"/>
              <a:ext cx="18382428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95170" y="5146170"/>
            <a:ext cx="10320856" cy="28571"/>
            <a:chOff x="12195170" y="5146170"/>
            <a:chExt cx="10320856" cy="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2195170" y="5146170"/>
              <a:ext cx="10320856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2478" y="4509830"/>
            <a:ext cx="4549994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5813" y="3191413"/>
            <a:ext cx="6165777" cy="1660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7903" y="716397"/>
            <a:ext cx="7657638" cy="1751422"/>
            <a:chOff x="1277903" y="716397"/>
            <a:chExt cx="7657638" cy="1751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556" y="577050"/>
              <a:ext cx="7660057" cy="168102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7906" y="2344125"/>
              <a:ext cx="1549527" cy="123695"/>
              <a:chOff x="1277906" y="2344125"/>
              <a:chExt cx="1549527" cy="1236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77906" y="2344125"/>
                <a:ext cx="1549527" cy="12369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7203492" y="3409524"/>
            <a:ext cx="5239313" cy="5947041"/>
            <a:chOff x="7203492" y="3409524"/>
            <a:chExt cx="5239313" cy="59470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3492" y="3409524"/>
              <a:ext cx="5239313" cy="5947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0220" y="3828571"/>
            <a:ext cx="3492063" cy="2095238"/>
            <a:chOff x="9320220" y="3828571"/>
            <a:chExt cx="3492063" cy="20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0220" y="3828571"/>
              <a:ext cx="3492063" cy="2095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2412" y="3713615"/>
            <a:ext cx="2438539" cy="16319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2259" y="4427432"/>
            <a:ext cx="9067883" cy="65721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3068" y="3428571"/>
            <a:ext cx="5239313" cy="5947041"/>
            <a:chOff x="1313068" y="3428571"/>
            <a:chExt cx="5239313" cy="59470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3068" y="3428571"/>
              <a:ext cx="5239313" cy="59470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223" y="3687979"/>
            <a:ext cx="2164872" cy="17001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59902" y="3409524"/>
            <a:ext cx="5239313" cy="5947041"/>
            <a:chOff x="13059902" y="3409524"/>
            <a:chExt cx="5239313" cy="59470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59902" y="3409524"/>
              <a:ext cx="5239313" cy="5947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76629" y="3828571"/>
            <a:ext cx="3492063" cy="2095238"/>
            <a:chOff x="15176629" y="3828571"/>
            <a:chExt cx="3492063" cy="20952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76629" y="3828571"/>
              <a:ext cx="3492063" cy="20952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8672" y="2220049"/>
            <a:ext cx="1568406" cy="414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83635" y="4427432"/>
            <a:ext cx="9067883" cy="65721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18074" y="3656472"/>
            <a:ext cx="2438539" cy="16319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18868" y="4425280"/>
            <a:ext cx="8836382" cy="65807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7240" y="5325579"/>
            <a:ext cx="6227737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0978" y="2895215"/>
            <a:ext cx="7533082" cy="2702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5153" y="0"/>
            <a:ext cx="7125958" cy="10303297"/>
            <a:chOff x="10545153" y="0"/>
            <a:chExt cx="7125958" cy="103032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5153" y="0"/>
              <a:ext cx="7125958" cy="10303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435"/>
            <a:chOff x="0" y="0"/>
            <a:chExt cx="18285714" cy="102854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2698"/>
            <a:ext cx="18285714" cy="10285714"/>
            <a:chOff x="0" y="-12698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269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6060" y="376936"/>
            <a:ext cx="4535425" cy="3939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165" y="4658712"/>
            <a:ext cx="17881384" cy="128571"/>
            <a:chOff x="202165" y="4658712"/>
            <a:chExt cx="17881384" cy="1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165" y="4658712"/>
              <a:ext cx="17881384" cy="1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2514" y="4532896"/>
            <a:ext cx="380952" cy="380203"/>
            <a:chOff x="1562514" y="4532896"/>
            <a:chExt cx="380952" cy="3802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2514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18461" y="4532896"/>
            <a:ext cx="380952" cy="380203"/>
            <a:chOff x="4518461" y="4532896"/>
            <a:chExt cx="380952" cy="3802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8461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74408" y="4532896"/>
            <a:ext cx="380952" cy="380203"/>
            <a:chOff x="7474408" y="4532896"/>
            <a:chExt cx="380952" cy="3802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4408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30354" y="4532896"/>
            <a:ext cx="380952" cy="380203"/>
            <a:chOff x="10430354" y="4532896"/>
            <a:chExt cx="380952" cy="3802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0354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86301" y="4532896"/>
            <a:ext cx="380952" cy="380203"/>
            <a:chOff x="13386301" y="4532896"/>
            <a:chExt cx="380952" cy="3802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86301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42248" y="4532896"/>
            <a:ext cx="380952" cy="380203"/>
            <a:chOff x="16342248" y="4532896"/>
            <a:chExt cx="380952" cy="3802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42248" y="4532896"/>
              <a:ext cx="380952" cy="38020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98778" y="1491291"/>
            <a:ext cx="6513637" cy="117331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12717" y="2652493"/>
            <a:ext cx="3978207" cy="2976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7084" y="3938641"/>
            <a:ext cx="1176482" cy="46488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17981" y="3938644"/>
            <a:ext cx="1089043" cy="46488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68011" y="7460342"/>
            <a:ext cx="4681853" cy="46882"/>
            <a:chOff x="2368011" y="7460342"/>
            <a:chExt cx="4681853" cy="468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2368011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587936" y="7460342"/>
            <a:ext cx="4681853" cy="46882"/>
            <a:chOff x="-587936" y="7460342"/>
            <a:chExt cx="4681853" cy="468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587936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23957" y="7460342"/>
            <a:ext cx="4681853" cy="46882"/>
            <a:chOff x="5323957" y="7460342"/>
            <a:chExt cx="4681853" cy="468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5323957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279904" y="7460342"/>
            <a:ext cx="4681853" cy="46882"/>
            <a:chOff x="8279904" y="7460342"/>
            <a:chExt cx="4681853" cy="468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8279904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35851" y="7460342"/>
            <a:ext cx="4681853" cy="46882"/>
            <a:chOff x="11235851" y="7460342"/>
            <a:chExt cx="4681853" cy="4688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1235851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191798" y="7478483"/>
            <a:ext cx="4681853" cy="46882"/>
            <a:chOff x="14191798" y="7478483"/>
            <a:chExt cx="4681853" cy="4688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4191798" y="7478483"/>
              <a:ext cx="4681853" cy="4688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963061" y="5160998"/>
            <a:ext cx="2535805" cy="654083"/>
            <a:chOff x="1963061" y="5160998"/>
            <a:chExt cx="2535805" cy="65408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63061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59177" y="5236192"/>
            <a:ext cx="1878347" cy="55021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919317" y="5160998"/>
            <a:ext cx="2535805" cy="654083"/>
            <a:chOff x="4919317" y="5160998"/>
            <a:chExt cx="2535805" cy="65408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19317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228273" y="5236673"/>
            <a:ext cx="1960690" cy="5472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875572" y="5160998"/>
            <a:ext cx="2535805" cy="654083"/>
            <a:chOff x="7875572" y="5160998"/>
            <a:chExt cx="2535805" cy="6540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75572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71687" y="5221382"/>
            <a:ext cx="2035290" cy="54729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831828" y="5160998"/>
            <a:ext cx="2535805" cy="654083"/>
            <a:chOff x="10831828" y="5160998"/>
            <a:chExt cx="2535805" cy="65408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31828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066333" y="5240430"/>
            <a:ext cx="1681824" cy="54729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788084" y="5160998"/>
            <a:ext cx="2533333" cy="654083"/>
            <a:chOff x="13788084" y="5160998"/>
            <a:chExt cx="2533333" cy="65408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88084" y="5160998"/>
              <a:ext cx="2533333" cy="65408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092642" y="6065273"/>
            <a:ext cx="2276644" cy="2276644"/>
            <a:chOff x="2092642" y="6065273"/>
            <a:chExt cx="2276644" cy="227664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92642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048588" y="6065273"/>
            <a:ext cx="2276644" cy="2276644"/>
            <a:chOff x="5048588" y="6065273"/>
            <a:chExt cx="2276644" cy="227664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48588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004535" y="6065273"/>
            <a:ext cx="2276644" cy="2276644"/>
            <a:chOff x="8004535" y="6065273"/>
            <a:chExt cx="2276644" cy="227664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04535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960482" y="6065273"/>
            <a:ext cx="2276644" cy="2276644"/>
            <a:chOff x="10960482" y="6065273"/>
            <a:chExt cx="2276644" cy="227664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60482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916429" y="6065273"/>
            <a:ext cx="2276644" cy="2276644"/>
            <a:chOff x="13916429" y="6065273"/>
            <a:chExt cx="2276644" cy="227664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916429" y="6065273"/>
              <a:ext cx="2276644" cy="227664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29465" y="8615772"/>
            <a:ext cx="3521806" cy="85659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300567" y="8619106"/>
            <a:ext cx="2997406" cy="83333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105098" y="8577089"/>
            <a:ext cx="3491349" cy="126747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803689" y="8799311"/>
            <a:ext cx="2560101" cy="833339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921715" y="8773915"/>
            <a:ext cx="2026168" cy="39921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982954" y="5234039"/>
            <a:ext cx="2073386" cy="547290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5468810" y="6122416"/>
            <a:ext cx="705215" cy="703828"/>
            <a:chOff x="15468810" y="6122416"/>
            <a:chExt cx="705215" cy="703828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468810" y="6122416"/>
              <a:ext cx="705215" cy="70382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676003" y="6306735"/>
            <a:ext cx="309877" cy="297095"/>
            <a:chOff x="15676003" y="6306735"/>
            <a:chExt cx="309877" cy="29709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676003" y="6306735"/>
              <a:ext cx="309877" cy="29709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454837" y="6065273"/>
            <a:ext cx="705215" cy="703828"/>
            <a:chOff x="12454837" y="6065273"/>
            <a:chExt cx="705215" cy="703828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2454837" y="6065273"/>
              <a:ext cx="705215" cy="70382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662030" y="6249592"/>
            <a:ext cx="309877" cy="297095"/>
            <a:chOff x="12662030" y="6249592"/>
            <a:chExt cx="309877" cy="29709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662030" y="6249592"/>
              <a:ext cx="309877" cy="297095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9625715" y="526103"/>
            <a:ext cx="753560" cy="276217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1889048" y="542525"/>
            <a:ext cx="1069226" cy="238846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420191" y="545151"/>
            <a:ext cx="724084" cy="238846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4536001" y="545151"/>
            <a:ext cx="734465" cy="276217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6061588" y="535627"/>
            <a:ext cx="479093" cy="276941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0845327" y="534279"/>
            <a:ext cx="640418" cy="235703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2150964" y="4007868"/>
            <a:ext cx="1695996" cy="693872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5110887" y="4253753"/>
            <a:ext cx="1984015" cy="396930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8062858" y="4226858"/>
            <a:ext cx="1964777" cy="3941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34981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1049" y="4548188"/>
            <a:ext cx="3279118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08784" y="3184680"/>
            <a:ext cx="7561653" cy="1660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09988" y="0"/>
            <a:ext cx="7161123" cy="10285714"/>
            <a:chOff x="10509988" y="0"/>
            <a:chExt cx="7161123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9988" y="0"/>
              <a:ext cx="7161123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915" y="314897"/>
            <a:ext cx="17552383" cy="9594421"/>
            <a:chOff x="376915" y="314897"/>
            <a:chExt cx="17552383" cy="9594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15" y="314897"/>
              <a:ext cx="17552383" cy="9594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660" y="9390782"/>
            <a:ext cx="461606" cy="43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6103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26103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1992" y="324421"/>
            <a:ext cx="701389" cy="620854"/>
            <a:chOff x="481992" y="324421"/>
            <a:chExt cx="701389" cy="6208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992" y="324421"/>
              <a:ext cx="701389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21194" y="6278427"/>
            <a:ext cx="2093305" cy="2093305"/>
            <a:chOff x="4821194" y="6278427"/>
            <a:chExt cx="2093305" cy="20933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21194" y="6278427"/>
              <a:ext cx="2093305" cy="209330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20726" y="2652536"/>
            <a:ext cx="2760457" cy="11199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91196" y="5108653"/>
            <a:ext cx="3410731" cy="12954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75652" y="8470763"/>
            <a:ext cx="5558512" cy="8002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37936" y="8486000"/>
            <a:ext cx="266669" cy="269476"/>
            <a:chOff x="11137936" y="8486000"/>
            <a:chExt cx="266669" cy="269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37936" y="8486000"/>
              <a:ext cx="266669" cy="269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00523" y="6846610"/>
            <a:ext cx="3728722" cy="2375245"/>
            <a:chOff x="2200523" y="6846610"/>
            <a:chExt cx="3728722" cy="2375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00523" y="6846610"/>
              <a:ext cx="3728722" cy="2375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43464" y="4650835"/>
            <a:ext cx="5420028" cy="56952"/>
            <a:chOff x="2243464" y="4650835"/>
            <a:chExt cx="5420028" cy="569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43464" y="4650835"/>
              <a:ext cx="5420028" cy="56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22311" y="1778829"/>
            <a:ext cx="11407511" cy="6377002"/>
            <a:chOff x="6522311" y="1778829"/>
            <a:chExt cx="11407511" cy="637700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22311" y="1778829"/>
              <a:ext cx="11407511" cy="6377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1049" y="4548188"/>
            <a:ext cx="3279118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08780" y="3184679"/>
            <a:ext cx="4017786" cy="1832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7570" y="0"/>
            <a:ext cx="7143541" cy="10356044"/>
            <a:chOff x="10527570" y="0"/>
            <a:chExt cx="7143541" cy="103560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7570" y="0"/>
              <a:ext cx="7143541" cy="10356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4242" y="683489"/>
            <a:ext cx="16772844" cy="8771511"/>
            <a:chOff x="724242" y="683489"/>
            <a:chExt cx="16772844" cy="87715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242" y="683489"/>
              <a:ext cx="16772844" cy="87715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0953" y="2941315"/>
            <a:ext cx="8185606" cy="4365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28511" y="6275000"/>
            <a:ext cx="5081440" cy="21429"/>
            <a:chOff x="6628511" y="6275000"/>
            <a:chExt cx="5081440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628511" y="6275000"/>
              <a:ext cx="5081440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3334" y="1336877"/>
            <a:ext cx="4373378" cy="3014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9048" y="2306466"/>
            <a:ext cx="14622899" cy="21429"/>
            <a:chOff x="1819048" y="2306466"/>
            <a:chExt cx="14622899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9048" y="2306466"/>
              <a:ext cx="14622899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95352" y="1902514"/>
            <a:ext cx="6192812" cy="9528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202" y="9615001"/>
            <a:ext cx="1132987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4445" y="3621904"/>
            <a:ext cx="1303425" cy="1303425"/>
            <a:chOff x="1354445" y="3621904"/>
            <a:chExt cx="1303425" cy="1303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54445" y="3621904"/>
              <a:ext cx="1303425" cy="1303425"/>
              <a:chOff x="1354445" y="3621904"/>
              <a:chExt cx="1303425" cy="130342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54445" y="3621904"/>
                <a:ext cx="1303425" cy="130342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45649" y="3837788"/>
              <a:ext cx="721018" cy="517493"/>
              <a:chOff x="1645649" y="3837788"/>
              <a:chExt cx="721018" cy="51749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645649" y="3837788"/>
                <a:ext cx="721018" cy="51749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4563" y="4373181"/>
              <a:ext cx="970636" cy="4909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6507" y="3709816"/>
            <a:ext cx="1263251" cy="1263251"/>
            <a:chOff x="9636507" y="3709816"/>
            <a:chExt cx="1263251" cy="12632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36507" y="3709816"/>
              <a:ext cx="1263251" cy="1263251"/>
              <a:chOff x="9636507" y="3709816"/>
              <a:chExt cx="1263251" cy="126325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36507" y="3709816"/>
                <a:ext cx="1263251" cy="126325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07794" y="3753014"/>
              <a:ext cx="852322" cy="47320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918734" y="4259564"/>
              <a:ext cx="698795" cy="501543"/>
              <a:chOff x="9918734" y="4259564"/>
              <a:chExt cx="698795" cy="50154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9918734" y="4259564"/>
                <a:ext cx="698795" cy="5015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82" y="0"/>
            <a:ext cx="9028571" cy="10349206"/>
            <a:chOff x="17582" y="0"/>
            <a:chExt cx="9028571" cy="103492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2" y="0"/>
              <a:ext cx="9028571" cy="103492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669" y="1035486"/>
            <a:ext cx="3320354" cy="8746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7144" y="1977522"/>
            <a:ext cx="6358881" cy="971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18081" y="2607999"/>
            <a:ext cx="2104697" cy="2104697"/>
            <a:chOff x="9818081" y="2607999"/>
            <a:chExt cx="2104697" cy="21046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8081" y="2607999"/>
              <a:ext cx="2104697" cy="21046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4735" y="3074965"/>
            <a:ext cx="1697909" cy="11816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064" y="3261499"/>
            <a:ext cx="3795244" cy="707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5461" y="3445335"/>
            <a:ext cx="720878" cy="334786"/>
            <a:chOff x="11925461" y="3445335"/>
            <a:chExt cx="720878" cy="3347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925461" y="3445335"/>
              <a:ext cx="720878" cy="334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62973" y="9371636"/>
            <a:ext cx="816784" cy="7535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18081" y="4981827"/>
            <a:ext cx="2104697" cy="2104697"/>
            <a:chOff x="9818081" y="4981827"/>
            <a:chExt cx="2104697" cy="21046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8081" y="4981827"/>
              <a:ext cx="2104697" cy="21046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24735" y="5448793"/>
            <a:ext cx="1697909" cy="11816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4064" y="5635327"/>
            <a:ext cx="3795244" cy="7071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25461" y="5819163"/>
            <a:ext cx="720878" cy="334786"/>
            <a:chOff x="11925461" y="5819163"/>
            <a:chExt cx="720878" cy="3347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1925461" y="5819163"/>
              <a:ext cx="720878" cy="334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18081" y="7355655"/>
            <a:ext cx="2104697" cy="2104697"/>
            <a:chOff x="9818081" y="7355655"/>
            <a:chExt cx="2104697" cy="21046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18081" y="7355655"/>
              <a:ext cx="2104697" cy="21046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24735" y="7822621"/>
            <a:ext cx="1697909" cy="118167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54064" y="8009155"/>
            <a:ext cx="3795244" cy="7071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25461" y="8192991"/>
            <a:ext cx="720878" cy="334786"/>
            <a:chOff x="11925461" y="8192991"/>
            <a:chExt cx="720878" cy="3347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1925461" y="8192991"/>
              <a:ext cx="720878" cy="334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0113" y="0"/>
            <a:ext cx="9195601" cy="6133662"/>
            <a:chOff x="9090113" y="0"/>
            <a:chExt cx="9195601" cy="6133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0113" y="0"/>
              <a:ext cx="9195601" cy="6133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6072" y="662705"/>
            <a:ext cx="10673570" cy="10673570"/>
            <a:chOff x="3806072" y="662705"/>
            <a:chExt cx="10673570" cy="10673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6072" y="662705"/>
              <a:ext cx="10673570" cy="10673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6162" y="4956591"/>
            <a:ext cx="18433858" cy="5464820"/>
            <a:chOff x="-106162" y="4956591"/>
            <a:chExt cx="18433858" cy="5464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6162" y="4956591"/>
              <a:ext cx="18433858" cy="5464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190" y="840314"/>
            <a:ext cx="2865311" cy="881827"/>
            <a:chOff x="912190" y="840314"/>
            <a:chExt cx="2865311" cy="881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476" y="1288410"/>
              <a:ext cx="1871951" cy="56187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543" y="791668"/>
              <a:ext cx="2522824" cy="524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40" y="1201645"/>
            <a:ext cx="1199782" cy="121902"/>
            <a:chOff x="50740" y="1201645"/>
            <a:chExt cx="1199782" cy="1219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0740" y="1201645"/>
              <a:ext cx="1199782" cy="1219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9158" y="2695012"/>
            <a:ext cx="4845428" cy="2405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4390" y="5783902"/>
            <a:ext cx="8011624" cy="38963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0848" y="4822606"/>
            <a:ext cx="17835819" cy="5228032"/>
            <a:chOff x="230848" y="4822606"/>
            <a:chExt cx="17835819" cy="52280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848" y="4822606"/>
              <a:ext cx="17835819" cy="52280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85144" y="5044419"/>
            <a:ext cx="4809461" cy="7621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8458" y="5046324"/>
            <a:ext cx="4314642" cy="7356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0106" y="5674763"/>
            <a:ext cx="2832615" cy="5111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8106" y="4980763"/>
            <a:ext cx="2697376" cy="7356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6115" y="5674763"/>
            <a:ext cx="2832368" cy="1828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1450" y="7433051"/>
            <a:ext cx="16835907" cy="7143"/>
            <a:chOff x="1261450" y="7433051"/>
            <a:chExt cx="16835907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1450" y="7433051"/>
              <a:ext cx="16835907" cy="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87049" y="7800601"/>
            <a:ext cx="1360766" cy="7356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08458" y="7800601"/>
            <a:ext cx="2806900" cy="7356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8106" y="7800601"/>
            <a:ext cx="3451242" cy="735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36115" y="8455344"/>
            <a:ext cx="2647853" cy="8444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6204" y="1300095"/>
            <a:ext cx="7322621" cy="3285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1083" y="9387928"/>
            <a:ext cx="539882" cy="4341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25715" y="526103"/>
            <a:ext cx="753560" cy="2762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89048" y="542525"/>
            <a:ext cx="1069226" cy="23884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20191" y="545151"/>
            <a:ext cx="724084" cy="23884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36001" y="545151"/>
            <a:ext cx="734465" cy="2762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061588" y="545151"/>
            <a:ext cx="479093" cy="27694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45327" y="534279"/>
            <a:ext cx="640418" cy="2357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4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9796" y="1667796"/>
            <a:ext cx="9706939" cy="22670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0441" y="2791003"/>
            <a:ext cx="9923510" cy="3683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9410" y="1694082"/>
            <a:ext cx="12446893" cy="32228"/>
            <a:chOff x="2919410" y="1694082"/>
            <a:chExt cx="12446893" cy="322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410" y="1694082"/>
              <a:ext cx="12446893" cy="322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4391" y="5459030"/>
            <a:ext cx="9797072" cy="44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44286" y="9471363"/>
            <a:ext cx="920953" cy="419510"/>
            <a:chOff x="8644286" y="9471363"/>
            <a:chExt cx="920953" cy="419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8644286" y="9471363"/>
              <a:ext cx="920953" cy="419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0000" y="10052778"/>
            <a:ext cx="18647619" cy="518651"/>
            <a:chOff x="-200000" y="10052778"/>
            <a:chExt cx="18647619" cy="5186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200000" y="10052778"/>
              <a:ext cx="18647619" cy="5186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0340" y="6659802"/>
            <a:ext cx="3920230" cy="5180194"/>
            <a:chOff x="7320340" y="6659802"/>
            <a:chExt cx="3920230" cy="51801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8165" y="4197645"/>
              <a:ext cx="7840459" cy="1036038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0340" y="6659802"/>
              <a:ext cx="3920230" cy="5180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6229" y="106326"/>
            <a:ext cx="1173257" cy="534439"/>
            <a:chOff x="8556229" y="106326"/>
            <a:chExt cx="1173257" cy="534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8556229" y="106326"/>
              <a:ext cx="1173257" cy="5344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00000" y="-304762"/>
            <a:ext cx="18647619" cy="518651"/>
            <a:chOff x="-200000" y="-304762"/>
            <a:chExt cx="18647619" cy="5186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0000" y="-304762"/>
              <a:ext cx="18647619" cy="5186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19410" y="5125942"/>
            <a:ext cx="12446893" cy="32228"/>
            <a:chOff x="2919410" y="5125942"/>
            <a:chExt cx="12446893" cy="322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410" y="5125942"/>
              <a:ext cx="12446893" cy="32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9233"/>
            <a:ext cx="8620596" cy="10384947"/>
            <a:chOff x="0" y="-99233"/>
            <a:chExt cx="8620596" cy="10384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9233"/>
              <a:ext cx="8620596" cy="10384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27123" y="2843476"/>
            <a:ext cx="3896747" cy="1698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1781" y="1459712"/>
            <a:ext cx="2449758" cy="392865"/>
            <a:chOff x="1251781" y="1459712"/>
            <a:chExt cx="2449758" cy="3928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781" y="1459712"/>
              <a:ext cx="2449758" cy="3928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1058" y="6558707"/>
            <a:ext cx="2134841" cy="2134841"/>
            <a:chOff x="10601058" y="6558707"/>
            <a:chExt cx="2134841" cy="21348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1058" y="6558707"/>
              <a:ext cx="2134841" cy="2134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257" y="2497111"/>
            <a:ext cx="6423543" cy="6810825"/>
            <a:chOff x="1242257" y="2497111"/>
            <a:chExt cx="6423543" cy="68108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42257" y="3060317"/>
              <a:ext cx="6423543" cy="6247619"/>
              <a:chOff x="1242257" y="3060317"/>
              <a:chExt cx="6423543" cy="624761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42257" y="3060317"/>
                <a:ext cx="6423543" cy="6247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2257" y="2497111"/>
              <a:ext cx="3940475" cy="3875840"/>
              <a:chOff x="1242257" y="2497111"/>
              <a:chExt cx="3940475" cy="387584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42257" y="2497111"/>
                <a:ext cx="3940475" cy="387584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3686" y="2687844"/>
              <a:ext cx="1081988" cy="3573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5608" y="941642"/>
            <a:ext cx="6144033" cy="10173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37577" y="3435103"/>
            <a:ext cx="1419197" cy="1419197"/>
            <a:chOff x="1637577" y="3435103"/>
            <a:chExt cx="1419197" cy="14191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7577" y="3435103"/>
              <a:ext cx="1419197" cy="14191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20337" y="3766799"/>
            <a:ext cx="687072" cy="755805"/>
            <a:chOff x="2020337" y="3766799"/>
            <a:chExt cx="687072" cy="7558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0337" y="3766799"/>
              <a:ext cx="687072" cy="7558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34972" y="4029229"/>
            <a:ext cx="3892683" cy="5990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68962" y="3711410"/>
            <a:ext cx="1671017" cy="24456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31163" y="3657820"/>
            <a:ext cx="741321" cy="3292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29936" y="5457801"/>
            <a:ext cx="1419197" cy="1419197"/>
            <a:chOff x="6029936" y="5457801"/>
            <a:chExt cx="1419197" cy="14191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9936" y="5457801"/>
              <a:ext cx="1419197" cy="14191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22509" y="5785172"/>
            <a:ext cx="834051" cy="764455"/>
            <a:chOff x="6322509" y="5785172"/>
            <a:chExt cx="834051" cy="7644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22509" y="5785172"/>
              <a:ext cx="834051" cy="76445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5115" y="6051924"/>
            <a:ext cx="4593845" cy="52612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27387" y="5734105"/>
            <a:ext cx="2596493" cy="24456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2749" y="5680515"/>
            <a:ext cx="1102616" cy="3292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37577" y="7480499"/>
            <a:ext cx="1419197" cy="1419197"/>
            <a:chOff x="1637577" y="7480499"/>
            <a:chExt cx="1419197" cy="14191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7577" y="7480499"/>
              <a:ext cx="1419197" cy="14191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96468" y="7833123"/>
            <a:ext cx="758477" cy="758477"/>
            <a:chOff x="1996468" y="7833123"/>
            <a:chExt cx="758477" cy="7584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96468" y="7833123"/>
              <a:ext cx="758477" cy="75847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34972" y="8074620"/>
            <a:ext cx="3892683" cy="59909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94362" y="7756801"/>
            <a:ext cx="1344245" cy="24456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331163" y="7703220"/>
            <a:ext cx="712749" cy="32926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80434" y="5123632"/>
            <a:ext cx="5714286" cy="64838"/>
            <a:chOff x="1580434" y="5123632"/>
            <a:chExt cx="5714286" cy="648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80434" y="5123632"/>
              <a:ext cx="5714286" cy="648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2257" y="7146329"/>
            <a:ext cx="5714286" cy="64838"/>
            <a:chOff x="1642257" y="7146329"/>
            <a:chExt cx="5714286" cy="6483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42257" y="7146329"/>
              <a:ext cx="5714286" cy="6483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63666" y="1297676"/>
            <a:ext cx="1145350" cy="35732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890332" y="1668033"/>
            <a:ext cx="1318481" cy="451096"/>
            <a:chOff x="9890332" y="1668033"/>
            <a:chExt cx="1318481" cy="4510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90332" y="1668033"/>
              <a:ext cx="1318481" cy="45109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943322" y="1716935"/>
            <a:ext cx="1183460" cy="36930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401413" y="1668033"/>
            <a:ext cx="2055688" cy="451096"/>
            <a:chOff x="11401413" y="1668033"/>
            <a:chExt cx="2055688" cy="45109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401413" y="1668033"/>
              <a:ext cx="2055688" cy="45109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521036" y="1716937"/>
            <a:ext cx="1883260" cy="36930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863666" y="3123691"/>
            <a:ext cx="3101207" cy="110663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863666" y="2779996"/>
            <a:ext cx="1310978" cy="35732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642546" y="1668033"/>
            <a:ext cx="1631913" cy="451096"/>
            <a:chOff x="13642546" y="1668033"/>
            <a:chExt cx="1631913" cy="45109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642546" y="1668033"/>
              <a:ext cx="1631913" cy="45109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539988" y="1716937"/>
            <a:ext cx="1639860" cy="36930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854142" y="5389935"/>
            <a:ext cx="7217445" cy="78613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863666" y="5046243"/>
            <a:ext cx="1698112" cy="35732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507102" y="6558707"/>
            <a:ext cx="2134841" cy="2134841"/>
            <a:chOff x="12507102" y="6558707"/>
            <a:chExt cx="2134841" cy="213484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507102" y="6558707"/>
              <a:ext cx="2134841" cy="21348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413145" y="6558707"/>
            <a:ext cx="2134841" cy="2134841"/>
            <a:chOff x="14413145" y="6558707"/>
            <a:chExt cx="2134841" cy="213484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413145" y="6558707"/>
              <a:ext cx="2134841" cy="21348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475131" y="1668033"/>
            <a:ext cx="1631913" cy="451096"/>
            <a:chOff x="15475131" y="1668033"/>
            <a:chExt cx="1631913" cy="45109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475131" y="1668033"/>
              <a:ext cx="1631913" cy="451096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5481226" y="1716937"/>
            <a:ext cx="1560127" cy="36930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164990" y="7465647"/>
            <a:ext cx="1075481" cy="295167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071048" y="7465647"/>
            <a:ext cx="1020500" cy="295167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687059" y="3956046"/>
            <a:ext cx="2001452" cy="30469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980364" y="9124331"/>
            <a:ext cx="3219872" cy="42556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977059" y="7465646"/>
            <a:ext cx="1054900" cy="29516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218844" y="3012644"/>
            <a:ext cx="1880462" cy="549398"/>
            <a:chOff x="13218844" y="3012644"/>
            <a:chExt cx="1880462" cy="54939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218844" y="3012644"/>
              <a:ext cx="1880462" cy="549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80317" y="0"/>
            <a:ext cx="7716190" cy="10288391"/>
            <a:chOff x="10580317" y="0"/>
            <a:chExt cx="7716190" cy="10288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0317" y="0"/>
              <a:ext cx="7716190" cy="102883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143" y="3758164"/>
            <a:ext cx="1158791" cy="10597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75813" y="3115222"/>
            <a:ext cx="5666510" cy="16607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3430" y="4386021"/>
            <a:ext cx="2937070" cy="7390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98471" y="5337446"/>
            <a:ext cx="2431720" cy="2091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71111" y="0"/>
            <a:ext cx="614603" cy="10275556"/>
            <a:chOff x="17671111" y="0"/>
            <a:chExt cx="614603" cy="102755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1111" y="0"/>
              <a:ext cx="614603" cy="10275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0317" y="0"/>
            <a:ext cx="7090794" cy="10285714"/>
            <a:chOff x="10580317" y="0"/>
            <a:chExt cx="709079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80317" y="0"/>
              <a:ext cx="709079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15239" y="6011882"/>
            <a:ext cx="20777731" cy="6532916"/>
            <a:chOff x="-1615239" y="6011882"/>
            <a:chExt cx="20777731" cy="6532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60000">
              <a:off x="-1615239" y="6011882"/>
              <a:ext cx="20777731" cy="6532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9535" y="2568208"/>
            <a:ext cx="5302040" cy="7120185"/>
            <a:chOff x="2109535" y="2568208"/>
            <a:chExt cx="5302040" cy="712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9535" y="2568208"/>
              <a:ext cx="5302040" cy="7120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26044" y="2568208"/>
            <a:ext cx="5302040" cy="7120185"/>
            <a:chOff x="11226044" y="2568208"/>
            <a:chExt cx="5302040" cy="7120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044" y="2568208"/>
              <a:ext cx="5302040" cy="7120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7507" y="935137"/>
            <a:ext cx="5536170" cy="12714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2170" y="8364267"/>
            <a:ext cx="4225768" cy="6933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1840" y="707649"/>
            <a:ext cx="6014283" cy="3398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1829" y="4089607"/>
            <a:ext cx="4410471" cy="33078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09392" y="8420681"/>
            <a:ext cx="780703" cy="2758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82338" y="1422337"/>
            <a:ext cx="796046" cy="2371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4935" y="9369970"/>
            <a:ext cx="332265" cy="2371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27323" y="3016544"/>
            <a:ext cx="2462100" cy="6552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61732" y="2935545"/>
            <a:ext cx="706128" cy="706128"/>
            <a:chOff x="12361732" y="2935545"/>
            <a:chExt cx="706128" cy="7061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61732" y="2935545"/>
              <a:ext cx="706128" cy="7061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4425" y="8156645"/>
            <a:ext cx="4482858" cy="9524"/>
            <a:chOff x="2514425" y="8156645"/>
            <a:chExt cx="4482858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4425" y="8156645"/>
              <a:ext cx="4482858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2857" y="8156645"/>
            <a:ext cx="4482858" cy="9524"/>
            <a:chOff x="11672857" y="8156645"/>
            <a:chExt cx="4482858" cy="9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72857" y="8156645"/>
              <a:ext cx="4482858" cy="95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26666" y="8219256"/>
            <a:ext cx="4500797" cy="12168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62813" y="4183861"/>
            <a:ext cx="5332644" cy="34780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18625" y="3016544"/>
            <a:ext cx="3379805" cy="553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2968" y="2980352"/>
            <a:ext cx="489928" cy="477770"/>
            <a:chOff x="2822968" y="2980352"/>
            <a:chExt cx="489928" cy="4777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22968" y="2980352"/>
              <a:ext cx="489928" cy="47777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47904" y="5666399"/>
            <a:ext cx="1037301" cy="3879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30128" y="3805977"/>
            <a:ext cx="1191869" cy="1191869"/>
            <a:chOff x="6030128" y="3805977"/>
            <a:chExt cx="1191869" cy="11918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30128" y="3805977"/>
              <a:ext cx="1191869" cy="119186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93745" y="4085516"/>
            <a:ext cx="1083623" cy="62660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85571" y="5179774"/>
            <a:ext cx="683958" cy="3879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203362" y="4432485"/>
            <a:ext cx="550054" cy="387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30938" y="5124489"/>
            <a:ext cx="1107692" cy="1238090"/>
            <a:chOff x="14430938" y="5124489"/>
            <a:chExt cx="1107692" cy="12380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667207" y="5563775"/>
              <a:ext cx="586802" cy="798803"/>
              <a:chOff x="14667207" y="5563775"/>
              <a:chExt cx="586802" cy="79880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412108" y="5202675"/>
                <a:ext cx="1173605" cy="1597607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667207" y="5563775"/>
                <a:ext cx="586802" cy="79880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382368" y="5075918"/>
              <a:ext cx="1257348" cy="509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1318" y="4505522"/>
            <a:ext cx="3262199" cy="886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2579" y="7845986"/>
            <a:ext cx="3722224" cy="5321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52076" y="4543836"/>
            <a:ext cx="3772214" cy="5321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34001" y="7587658"/>
            <a:ext cx="3974414" cy="944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660" y="9390782"/>
            <a:ext cx="461606" cy="4342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0001" y="526103"/>
            <a:ext cx="753560" cy="2762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02667" y="526103"/>
            <a:ext cx="734465" cy="2762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9409" y="4840615"/>
            <a:ext cx="1997579" cy="1997579"/>
            <a:chOff x="11619409" y="4840615"/>
            <a:chExt cx="1997579" cy="19975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19409" y="4840615"/>
              <a:ext cx="1997579" cy="199757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86098" y="8109123"/>
            <a:ext cx="3494576" cy="5875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21194" y="5992712"/>
            <a:ext cx="2093305" cy="2093305"/>
            <a:chOff x="4821194" y="5992712"/>
            <a:chExt cx="2093305" cy="20933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21194" y="5992712"/>
              <a:ext cx="2093305" cy="20933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22128" y="5969984"/>
            <a:ext cx="2093305" cy="2093305"/>
            <a:chOff x="11822128" y="5969984"/>
            <a:chExt cx="2093305" cy="20933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22128" y="5969984"/>
              <a:ext cx="2093305" cy="20933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3505" y="4840615"/>
            <a:ext cx="1997579" cy="1997579"/>
            <a:chOff x="4993505" y="4840615"/>
            <a:chExt cx="1997579" cy="19975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93505" y="4840615"/>
              <a:ext cx="1997579" cy="1997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5900" y="4363626"/>
            <a:ext cx="378885" cy="367995"/>
            <a:chOff x="4955900" y="4363626"/>
            <a:chExt cx="378885" cy="3679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61344" y="4363626"/>
              <a:ext cx="367995" cy="367995"/>
              <a:chOff x="4961344" y="4363626"/>
              <a:chExt cx="367995" cy="36799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961344" y="4363626"/>
                <a:ext cx="367995" cy="367995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32271" y="4411561"/>
              <a:ext cx="350392" cy="2651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21227" y="4277729"/>
            <a:ext cx="385630" cy="385630"/>
            <a:chOff x="13521227" y="4277729"/>
            <a:chExt cx="385630" cy="3856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521227" y="4277729"/>
              <a:ext cx="385630" cy="385630"/>
              <a:chOff x="13521227" y="4277729"/>
              <a:chExt cx="385630" cy="38563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521227" y="4277729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89334" y="4327963"/>
              <a:ext cx="294055" cy="2779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21194" y="7566960"/>
            <a:ext cx="385630" cy="385630"/>
            <a:chOff x="4821194" y="7566960"/>
            <a:chExt cx="385630" cy="38563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821194" y="7566960"/>
              <a:ext cx="385630" cy="385630"/>
              <a:chOff x="4821194" y="7566960"/>
              <a:chExt cx="385630" cy="38563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821194" y="7566960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89244" y="7617191"/>
              <a:ext cx="303588" cy="2779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28630" y="7566960"/>
            <a:ext cx="385630" cy="385630"/>
            <a:chOff x="13528630" y="7566960"/>
            <a:chExt cx="385630" cy="38563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528630" y="7566960"/>
              <a:ext cx="385630" cy="385630"/>
              <a:chOff x="13528630" y="7566960"/>
              <a:chExt cx="385630" cy="385630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528630" y="7566960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596763" y="7617188"/>
              <a:ext cx="303588" cy="2779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473585" y="4441960"/>
            <a:ext cx="3506611" cy="3506611"/>
            <a:chOff x="7473585" y="4441960"/>
            <a:chExt cx="3506611" cy="350661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73585" y="4441960"/>
              <a:ext cx="3506611" cy="350661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327508" y="1839898"/>
            <a:ext cx="5555217" cy="1271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0001" y="526103"/>
            <a:ext cx="753560" cy="2762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02667" y="526103"/>
            <a:ext cx="734465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2252" y="290776"/>
            <a:ext cx="628952" cy="620854"/>
            <a:chOff x="342252" y="290776"/>
            <a:chExt cx="628952" cy="6208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252" y="290776"/>
              <a:ext cx="628952" cy="620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8744" y="5377121"/>
            <a:ext cx="11264875" cy="4673517"/>
            <a:chOff x="3358744" y="5377121"/>
            <a:chExt cx="11264875" cy="46735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58744" y="5377121"/>
              <a:ext cx="11264875" cy="467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7399" y="4903482"/>
            <a:ext cx="10110689" cy="5129574"/>
            <a:chOff x="4017399" y="4903482"/>
            <a:chExt cx="10110689" cy="51295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17399" y="4903482"/>
              <a:ext cx="10110689" cy="51295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61905" y="7128376"/>
            <a:ext cx="5161905" cy="5161905"/>
            <a:chOff x="6561905" y="7128376"/>
            <a:chExt cx="5161905" cy="51619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1905" y="7128376"/>
              <a:ext cx="5161905" cy="5161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42492" y="8282479"/>
            <a:ext cx="2000731" cy="2003235"/>
            <a:chOff x="8142492" y="8282479"/>
            <a:chExt cx="2000731" cy="20032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42492" y="8282479"/>
              <a:ext cx="2000731" cy="20032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52559" y="7564418"/>
            <a:ext cx="1431728" cy="18315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97230" y="8761417"/>
            <a:ext cx="3147737" cy="60826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67033" y="5521547"/>
            <a:ext cx="1733832" cy="175538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96384" y="5521547"/>
            <a:ext cx="1907832" cy="182205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20639" y="7766892"/>
            <a:ext cx="1858470" cy="182205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47513" y="9047114"/>
            <a:ext cx="1316645" cy="36611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45947" y="6871240"/>
            <a:ext cx="1363978" cy="3184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38872" y="6923813"/>
            <a:ext cx="1499150" cy="3661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61905" y="9136002"/>
            <a:ext cx="1029283" cy="31849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41758" y="6032594"/>
            <a:ext cx="4222291" cy="21842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423756" y="7547213"/>
            <a:ext cx="333333" cy="333333"/>
            <a:chOff x="4423756" y="7547213"/>
            <a:chExt cx="333333" cy="3333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23756" y="7547213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6826" y="5143788"/>
            <a:ext cx="333333" cy="333333"/>
            <a:chOff x="6966826" y="5143788"/>
            <a:chExt cx="333333" cy="33333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66826" y="5143788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83586" y="5219048"/>
            <a:ext cx="333333" cy="333333"/>
            <a:chOff x="11083586" y="5219048"/>
            <a:chExt cx="333333" cy="3333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83586" y="5219048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43492" y="8080957"/>
            <a:ext cx="333333" cy="333333"/>
            <a:chOff x="13643492" y="8080957"/>
            <a:chExt cx="333333" cy="33333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643492" y="8080957"/>
              <a:ext cx="333333" cy="33333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457473" y="3258727"/>
            <a:ext cx="2470035" cy="37874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564208" y="2685216"/>
            <a:ext cx="1241126" cy="81086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122801" y="4043506"/>
            <a:ext cx="4492567" cy="88321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334869" y="3260632"/>
            <a:ext cx="2566683" cy="39567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360311" y="2668792"/>
            <a:ext cx="1270288" cy="80134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757430" y="3871782"/>
            <a:ext cx="4677491" cy="130225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051920" y="5514951"/>
            <a:ext cx="2261245" cy="35757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5157140" y="4856444"/>
            <a:ext cx="1195707" cy="82039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554185" y="6262366"/>
            <a:ext cx="4420796" cy="172129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327507" y="1413974"/>
            <a:ext cx="5321598" cy="129050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911707" y="6220604"/>
            <a:ext cx="5060102" cy="7143"/>
            <a:chOff x="2911707" y="6220604"/>
            <a:chExt cx="5060102" cy="714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2700000">
              <a:off x="2911707" y="6220604"/>
              <a:ext cx="5060102" cy="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08171" y="5063913"/>
            <a:ext cx="4122120" cy="7143"/>
            <a:chOff x="7108171" y="5063913"/>
            <a:chExt cx="4122120" cy="71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5460000">
              <a:off x="7108171" y="5063913"/>
              <a:ext cx="4122120" cy="714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013207" y="4801224"/>
            <a:ext cx="1255441" cy="82991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72157" y="5428314"/>
            <a:ext cx="2405454" cy="4168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382611" y="6270471"/>
            <a:ext cx="5060102" cy="7143"/>
            <a:chOff x="10382611" y="6270471"/>
            <a:chExt cx="5060102" cy="714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2700000">
              <a:off x="10382611" y="6270471"/>
              <a:ext cx="5060102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5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27225" y="-4314137"/>
            <a:ext cx="11631265" cy="11631265"/>
            <a:chOff x="3327225" y="-4314137"/>
            <a:chExt cx="11631265" cy="11631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29219" y="-9370581"/>
              <a:ext cx="23262530" cy="2326253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7225" y="-4314137"/>
              <a:ext cx="11631265" cy="1163126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2383" y="2156219"/>
            <a:ext cx="3135707" cy="8939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2889" y="847310"/>
            <a:ext cx="3508864" cy="3398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82340" y="8441914"/>
            <a:ext cx="796046" cy="2371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89819" y="800580"/>
            <a:ext cx="819846" cy="275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0256" y="-2131887"/>
            <a:ext cx="7385203" cy="7385203"/>
            <a:chOff x="5450256" y="-2131887"/>
            <a:chExt cx="7385203" cy="73852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9697" y="-5342446"/>
              <a:ext cx="14770405" cy="1477040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0256" y="-2131887"/>
              <a:ext cx="7385203" cy="7385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1106" y="3776942"/>
            <a:ext cx="2196453" cy="1444730"/>
            <a:chOff x="4121106" y="3776942"/>
            <a:chExt cx="2196453" cy="1444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1106" y="3776942"/>
              <a:ext cx="2196453" cy="1444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9846" y="4891513"/>
            <a:ext cx="1134599" cy="2196453"/>
            <a:chOff x="6599846" y="4891513"/>
            <a:chExt cx="1134599" cy="21964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9846" y="4891513"/>
              <a:ext cx="1134599" cy="21964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7865" y="3766160"/>
            <a:ext cx="2196453" cy="1444730"/>
            <a:chOff x="11877865" y="3766160"/>
            <a:chExt cx="2196453" cy="1444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7865" y="3766160"/>
              <a:ext cx="2196453" cy="1444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0978" y="4880731"/>
            <a:ext cx="1134599" cy="2196453"/>
            <a:chOff x="10460978" y="4880731"/>
            <a:chExt cx="1134599" cy="21964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0978" y="4880731"/>
              <a:ext cx="1134599" cy="21964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37144" y="7699753"/>
            <a:ext cx="2858587" cy="7268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27392" y="5684572"/>
            <a:ext cx="2524578" cy="10467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33392" y="6626663"/>
            <a:ext cx="3710797" cy="867308"/>
            <a:chOff x="9433392" y="6626663"/>
            <a:chExt cx="3710797" cy="8673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3392" y="6626663"/>
              <a:ext cx="3710797" cy="8673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75239" y="7160943"/>
            <a:ext cx="2455464" cy="2967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37529" y="4675027"/>
            <a:ext cx="3710797" cy="867308"/>
            <a:chOff x="13337529" y="4675027"/>
            <a:chExt cx="3710797" cy="8673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37529" y="4675027"/>
              <a:ext cx="3710797" cy="8673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79429" y="5199782"/>
            <a:ext cx="2805436" cy="29676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26258" y="6694420"/>
            <a:ext cx="2818672" cy="5385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48668" y="4744211"/>
            <a:ext cx="3143110" cy="5385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82001" y="7699753"/>
            <a:ext cx="2962368" cy="13666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35227" y="6645711"/>
            <a:ext cx="3710797" cy="867308"/>
            <a:chOff x="5235227" y="6645711"/>
            <a:chExt cx="3710797" cy="8673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35227" y="6645711"/>
              <a:ext cx="3710797" cy="86730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577096" y="7160943"/>
            <a:ext cx="1984398" cy="25865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89515" y="6694420"/>
            <a:ext cx="2629281" cy="5385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07363" y="5684572"/>
            <a:ext cx="2989711" cy="13666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4250" y="4675027"/>
            <a:ext cx="3710797" cy="867308"/>
            <a:chOff x="1594250" y="4675027"/>
            <a:chExt cx="3710797" cy="8673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94250" y="4675027"/>
              <a:ext cx="3710797" cy="86730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0392" y="4744211"/>
            <a:ext cx="3302176" cy="53855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964696" y="5209305"/>
            <a:ext cx="2457112" cy="296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44600"/>
            <a:ext cx="17824019" cy="9815562"/>
            <a:chOff x="230848" y="244600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44600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0001" y="526103"/>
            <a:ext cx="753560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02667" y="526103"/>
            <a:ext cx="734465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9923" y="6326066"/>
            <a:ext cx="1682934" cy="134635"/>
            <a:chOff x="11459923" y="6326066"/>
            <a:chExt cx="1682934" cy="1346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59923" y="6326066"/>
              <a:ext cx="1682934" cy="134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8280" y="4420112"/>
            <a:ext cx="1784583" cy="142767"/>
            <a:chOff x="11198280" y="4420112"/>
            <a:chExt cx="1784583" cy="1427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98280" y="4420112"/>
              <a:ext cx="1784583" cy="1427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795" y="3526249"/>
            <a:ext cx="4235897" cy="4235897"/>
            <a:chOff x="7383795" y="3526249"/>
            <a:chExt cx="4235897" cy="42358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83795" y="3526249"/>
              <a:ext cx="4235897" cy="42358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13288" y="7496529"/>
            <a:ext cx="1977283" cy="1094209"/>
            <a:chOff x="10113288" y="7496529"/>
            <a:chExt cx="1977283" cy="10942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13288" y="7496529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22623" y="4346029"/>
            <a:ext cx="2558242" cy="2558242"/>
            <a:chOff x="8222623" y="4346029"/>
            <a:chExt cx="2558242" cy="25582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99162" y="3122568"/>
              <a:ext cx="5116484" cy="511648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22623" y="4346029"/>
              <a:ext cx="2558242" cy="255824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08227" y="4943764"/>
            <a:ext cx="2491193" cy="14329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139839" y="4361905"/>
            <a:ext cx="234799" cy="234799"/>
            <a:chOff x="11139839" y="4361905"/>
            <a:chExt cx="234799" cy="2347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39839" y="4361905"/>
              <a:ext cx="234799" cy="2347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66813" y="2719292"/>
            <a:ext cx="1906805" cy="1055207"/>
            <a:chOff x="10166813" y="2719292"/>
            <a:chExt cx="1906805" cy="105520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66813" y="2719292"/>
              <a:ext cx="1906805" cy="10552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03026" y="3829742"/>
            <a:ext cx="5758883" cy="1442486"/>
            <a:chOff x="12203026" y="3829742"/>
            <a:chExt cx="5758883" cy="14424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03026" y="3829742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77311" y="1940906"/>
            <a:ext cx="5758883" cy="1442486"/>
            <a:chOff x="11277311" y="1940906"/>
            <a:chExt cx="5758883" cy="14424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77311" y="1940906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82190" y="2007690"/>
            <a:ext cx="1280463" cy="1280463"/>
            <a:chOff x="11382190" y="2007690"/>
            <a:chExt cx="1280463" cy="128046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62853" y="1388353"/>
              <a:ext cx="2560927" cy="256092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82190" y="2007690"/>
              <a:ext cx="1280463" cy="128046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54853" y="2443129"/>
            <a:ext cx="4144738" cy="58558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737092" y="7616939"/>
            <a:ext cx="5758883" cy="1442486"/>
            <a:chOff x="11737092" y="7616939"/>
            <a:chExt cx="5758883" cy="14424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37092" y="761693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40729" y="6278447"/>
            <a:ext cx="234799" cy="234799"/>
            <a:chOff x="11340729" y="6278447"/>
            <a:chExt cx="234799" cy="23479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40729" y="6278447"/>
              <a:ext cx="234799" cy="2347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73293" y="2034992"/>
            <a:ext cx="1282175" cy="1148411"/>
            <a:chOff x="11373293" y="2034992"/>
            <a:chExt cx="1282175" cy="114841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73293" y="2034992"/>
              <a:ext cx="1282175" cy="11484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794598" y="2719292"/>
            <a:ext cx="1977283" cy="1094209"/>
            <a:chOff x="6794598" y="2719292"/>
            <a:chExt cx="1977283" cy="109420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94598" y="2719292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892017" y="1940906"/>
            <a:ext cx="5758883" cy="1442486"/>
            <a:chOff x="1892017" y="1940906"/>
            <a:chExt cx="5758883" cy="144248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92017" y="1940906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40844" y="4409437"/>
            <a:ext cx="1707507" cy="134635"/>
            <a:chOff x="5940844" y="4409437"/>
            <a:chExt cx="1707507" cy="13463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40844" y="4409437"/>
              <a:ext cx="1707507" cy="13463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556761" y="4362812"/>
            <a:ext cx="234799" cy="234799"/>
            <a:chOff x="7556761" y="4362812"/>
            <a:chExt cx="234799" cy="23479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56761" y="4362812"/>
              <a:ext cx="234799" cy="23479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936264" y="6409606"/>
            <a:ext cx="1707507" cy="134635"/>
            <a:chOff x="5936264" y="6409606"/>
            <a:chExt cx="1707507" cy="13463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36264" y="6409606"/>
              <a:ext cx="1707507" cy="13463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561704" y="6362980"/>
            <a:ext cx="234799" cy="234799"/>
            <a:chOff x="7561704" y="6362980"/>
            <a:chExt cx="234799" cy="23479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61704" y="6362980"/>
              <a:ext cx="234799" cy="23479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287289" y="2013735"/>
            <a:ext cx="1280463" cy="1280463"/>
            <a:chOff x="6287289" y="2013735"/>
            <a:chExt cx="1280463" cy="128046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67951" y="1394398"/>
              <a:ext cx="2560927" cy="2560927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87289" y="2013735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63446" y="3690847"/>
            <a:ext cx="5758883" cy="1442486"/>
            <a:chOff x="1263446" y="3690847"/>
            <a:chExt cx="5758883" cy="144248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63446" y="3690847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658717" y="3763677"/>
            <a:ext cx="1280463" cy="1280463"/>
            <a:chOff x="5658717" y="3763677"/>
            <a:chExt cx="1280463" cy="128046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039380" y="3144339"/>
              <a:ext cx="2560927" cy="2560927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58717" y="3763677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63446" y="5776372"/>
            <a:ext cx="5758883" cy="1442486"/>
            <a:chOff x="1263446" y="5776372"/>
            <a:chExt cx="5758883" cy="1442486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3446" y="5776372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658717" y="5849202"/>
            <a:ext cx="1280463" cy="1280463"/>
            <a:chOff x="5658717" y="5849202"/>
            <a:chExt cx="1280463" cy="128046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39380" y="5229864"/>
              <a:ext cx="2560927" cy="2560927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58717" y="5849202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840886" y="7484807"/>
            <a:ext cx="1977283" cy="1094209"/>
            <a:chOff x="6840886" y="7484807"/>
            <a:chExt cx="1977283" cy="109420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840886" y="7484807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920151" y="7632359"/>
            <a:ext cx="5758883" cy="1442486"/>
            <a:chOff x="1920151" y="7632359"/>
            <a:chExt cx="5758883" cy="1442486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20151" y="763235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6323917" y="7705004"/>
            <a:ext cx="1280463" cy="1280463"/>
            <a:chOff x="6323917" y="7705004"/>
            <a:chExt cx="1280463" cy="1280463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704579" y="7085666"/>
              <a:ext cx="2560927" cy="2560927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323917" y="7705004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303537" y="3899204"/>
            <a:ext cx="1280463" cy="1280463"/>
            <a:chOff x="12303537" y="3899204"/>
            <a:chExt cx="1280463" cy="1280463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684199" y="3279867"/>
              <a:ext cx="2560927" cy="2560927"/>
            </a:xfrm>
            <a:prstGeom prst="rect">
              <a:avLst/>
            </a:prstGeom>
          </p:spPr>
        </p:pic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303537" y="3899204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252476" y="5690537"/>
            <a:ext cx="5758883" cy="1442486"/>
            <a:chOff x="12252476" y="5690537"/>
            <a:chExt cx="5758883" cy="1442486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252476" y="5690537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369292" y="5754699"/>
            <a:ext cx="1280463" cy="1280463"/>
            <a:chOff x="12369292" y="5754699"/>
            <a:chExt cx="1280463" cy="1280463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749955" y="5135361"/>
              <a:ext cx="2560927" cy="2560927"/>
            </a:xfrm>
            <a:prstGeom prst="rect">
              <a:avLst/>
            </a:prstGeom>
          </p:spPr>
        </p:pic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369292" y="5754699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832587" y="7685956"/>
            <a:ext cx="1280463" cy="1280463"/>
            <a:chOff x="11832587" y="7685956"/>
            <a:chExt cx="1280463" cy="1280463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213250" y="7066619"/>
              <a:ext cx="2560927" cy="2560927"/>
            </a:xfrm>
            <a:prstGeom prst="rect">
              <a:avLst/>
            </a:prstGeom>
          </p:spPr>
        </p:pic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832587" y="7685956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339486" y="3917906"/>
            <a:ext cx="1152713" cy="1240862"/>
            <a:chOff x="12339486" y="3917906"/>
            <a:chExt cx="1152713" cy="1240862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339486" y="3917906"/>
              <a:ext cx="1152713" cy="124086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497614" y="5873430"/>
            <a:ext cx="949451" cy="982765"/>
            <a:chOff x="12497614" y="5873430"/>
            <a:chExt cx="949451" cy="982765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497614" y="5873430"/>
              <a:ext cx="949451" cy="98276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1844644" y="7832496"/>
            <a:ext cx="1149006" cy="992324"/>
            <a:chOff x="11844644" y="7832496"/>
            <a:chExt cx="1149006" cy="992324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844644" y="7832496"/>
              <a:ext cx="1149006" cy="992324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6344431" y="7762147"/>
            <a:ext cx="1157129" cy="1192741"/>
            <a:chOff x="6344431" y="7762147"/>
            <a:chExt cx="1157129" cy="1192741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44431" y="7762147"/>
              <a:ext cx="1157129" cy="1192741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5805080" y="5934871"/>
            <a:ext cx="884705" cy="1111671"/>
            <a:chOff x="5805080" y="5934871"/>
            <a:chExt cx="884705" cy="1111671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805080" y="5934871"/>
              <a:ext cx="884705" cy="111167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5806932" y="3833171"/>
            <a:ext cx="871336" cy="1173883"/>
            <a:chOff x="5806932" y="3833171"/>
            <a:chExt cx="871336" cy="1173883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806932" y="3833171"/>
              <a:ext cx="871336" cy="1173883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508593" y="2044443"/>
            <a:ext cx="742522" cy="1231023"/>
            <a:chOff x="6508593" y="2044443"/>
            <a:chExt cx="742522" cy="1231023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508593" y="2044443"/>
              <a:ext cx="742522" cy="1231023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600246" y="6031060"/>
            <a:ext cx="3464519" cy="1022214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2275187" y="2194859"/>
            <a:ext cx="3398586" cy="921862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3708485" y="4095578"/>
            <a:ext cx="1432786" cy="923453"/>
          </a:xfrm>
          <a:prstGeom prst="rect">
            <a:avLst/>
          </a:prstGeom>
        </p:spPr>
      </p:pic>
      <p:pic>
        <p:nvPicPr>
          <p:cNvPr id="153" name="Object 152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3830985" y="5926082"/>
            <a:ext cx="2141634" cy="923453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3263447" y="7880401"/>
            <a:ext cx="2152529" cy="923453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606934" y="3952811"/>
            <a:ext cx="2152529" cy="923453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2275187" y="7861373"/>
            <a:ext cx="1938872" cy="9329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585" y="244600"/>
            <a:ext cx="17824019" cy="9815562"/>
            <a:chOff x="275585" y="244600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585" y="244600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0001" y="526103"/>
            <a:ext cx="753560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02667" y="526103"/>
            <a:ext cx="734465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83795" y="3526249"/>
            <a:ext cx="4235897" cy="4235897"/>
            <a:chOff x="7383795" y="3526249"/>
            <a:chExt cx="4235897" cy="42358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83795" y="3526249"/>
              <a:ext cx="4235897" cy="4235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47762" y="7408710"/>
            <a:ext cx="1977283" cy="1094209"/>
            <a:chOff x="10347762" y="7408710"/>
            <a:chExt cx="1977283" cy="10942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0541" y="6933026"/>
              <a:ext cx="3954566" cy="218841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47762" y="7408710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22623" y="4365077"/>
            <a:ext cx="2558242" cy="2558242"/>
            <a:chOff x="8222623" y="4365077"/>
            <a:chExt cx="2558242" cy="25582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9162" y="3141616"/>
              <a:ext cx="5116484" cy="511648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22623" y="4365077"/>
              <a:ext cx="2558242" cy="255824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08230" y="4962811"/>
            <a:ext cx="2491184" cy="14378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71565" y="7529119"/>
            <a:ext cx="5758883" cy="1442486"/>
            <a:chOff x="11971565" y="7529119"/>
            <a:chExt cx="5758883" cy="14424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71565" y="752911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93790" y="3053501"/>
            <a:ext cx="1388086" cy="1094209"/>
            <a:chOff x="6893790" y="3053501"/>
            <a:chExt cx="1388086" cy="10942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1167" y="2577817"/>
              <a:ext cx="2776172" cy="218841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93790" y="3053501"/>
              <a:ext cx="1388086" cy="10942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77699" y="2201491"/>
            <a:ext cx="5758883" cy="1442486"/>
            <a:chOff x="1877699" y="2201491"/>
            <a:chExt cx="5758883" cy="14424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77699" y="2201491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72970" y="2274321"/>
            <a:ext cx="1280463" cy="1280463"/>
            <a:chOff x="6272970" y="2274321"/>
            <a:chExt cx="1280463" cy="128046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53633" y="1654984"/>
              <a:ext cx="2560927" cy="256092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72970" y="2274321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044049" y="6861605"/>
            <a:ext cx="1977283" cy="1094209"/>
            <a:chOff x="6044049" y="6861605"/>
            <a:chExt cx="1977283" cy="10942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26828" y="6385921"/>
              <a:ext cx="3954566" cy="218841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44049" y="6861605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7768" y="7146389"/>
            <a:ext cx="6053567" cy="1516299"/>
            <a:chOff x="1407768" y="7146389"/>
            <a:chExt cx="6053567" cy="151629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7768" y="7146389"/>
              <a:ext cx="6053567" cy="15162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36877" y="7222751"/>
            <a:ext cx="1345985" cy="1345985"/>
            <a:chOff x="6036877" y="7222751"/>
            <a:chExt cx="1345985" cy="134598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85848" y="6571722"/>
              <a:ext cx="2691971" cy="269197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36877" y="7222751"/>
              <a:ext cx="1345985" cy="13459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067061" y="7598137"/>
            <a:ext cx="1280463" cy="1280463"/>
            <a:chOff x="12067061" y="7598137"/>
            <a:chExt cx="1280463" cy="128046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47723" y="6978800"/>
              <a:ext cx="2560927" cy="256092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067061" y="7598137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56696" y="4224930"/>
            <a:ext cx="1388086" cy="1094209"/>
            <a:chOff x="11456696" y="4224930"/>
            <a:chExt cx="1388086" cy="109420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34073" y="3749246"/>
              <a:ext cx="2776172" cy="2188418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456696" y="4224930"/>
              <a:ext cx="1388086" cy="10942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101989" y="3372920"/>
            <a:ext cx="5758883" cy="1442486"/>
            <a:chOff x="12101989" y="3372920"/>
            <a:chExt cx="5758883" cy="144248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101989" y="3372920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85138" y="3445749"/>
            <a:ext cx="1280463" cy="1280463"/>
            <a:chOff x="12185138" y="3445749"/>
            <a:chExt cx="1280463" cy="128046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565800" y="2826412"/>
              <a:ext cx="2560927" cy="2560927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185138" y="3445749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338669" y="2402034"/>
            <a:ext cx="1079216" cy="1014977"/>
            <a:chOff x="6338669" y="2402034"/>
            <a:chExt cx="1079216" cy="101497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38669" y="2402034"/>
              <a:ext cx="1079216" cy="1014977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999535" y="2154748"/>
            <a:ext cx="2984136" cy="146104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063097" y="7456858"/>
            <a:ext cx="1201225" cy="777263"/>
            <a:chOff x="6063097" y="7456858"/>
            <a:chExt cx="1201225" cy="77726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63097" y="7456858"/>
              <a:ext cx="1201225" cy="777263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630306" y="7165221"/>
            <a:ext cx="2494346" cy="146104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081048" y="7639088"/>
            <a:ext cx="1151187" cy="1214555"/>
            <a:chOff x="12081048" y="7639088"/>
            <a:chExt cx="1151187" cy="121455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081048" y="7639088"/>
              <a:ext cx="1151187" cy="121455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261309" y="3695844"/>
            <a:ext cx="1133304" cy="848051"/>
            <a:chOff x="12261309" y="3695844"/>
            <a:chExt cx="1133304" cy="84805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261309" y="3695844"/>
              <a:ext cx="1133304" cy="84805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3462536" y="3311013"/>
            <a:ext cx="3571727" cy="1461041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454478" y="7503630"/>
            <a:ext cx="3747927" cy="14610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2023-03-22T18:49:23Z</dcterms:created>
  <dcterms:modified xsi:type="dcterms:W3CDTF">2023-03-22T18:49:23Z</dcterms:modified>
</cp:coreProperties>
</file>